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8" r:id="rId4"/>
    <p:sldId id="267" r:id="rId5"/>
    <p:sldId id="270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966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313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416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DRONE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rgbClr val="54BC9B"/>
                </a:solidFill>
              </a:rPr>
              <a:t>Drone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Components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pt-BR" sz="3000" b="1" spc="300" dirty="0" err="1">
                <a:solidFill>
                  <a:srgbClr val="54BC9B"/>
                </a:solidFill>
              </a:rPr>
              <a:t>Sensors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>
                <a:solidFill>
                  <a:srgbClr val="54BC9B"/>
                </a:solidFill>
              </a:rPr>
              <a:t>and</a:t>
            </a:r>
            <a:r>
              <a:rPr lang="pt-BR" sz="3000" b="1" spc="300" dirty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Actuators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SENSORS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2053297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>
                <a:solidFill>
                  <a:schemeClr val="bg1"/>
                </a:solidFill>
              </a:rPr>
              <a:t>Position </a:t>
            </a:r>
            <a:r>
              <a:rPr lang="en-US" sz="3000" b="1" spc="100" dirty="0">
                <a:solidFill>
                  <a:srgbClr val="54BC9B"/>
                </a:solidFill>
              </a:rPr>
              <a:t>and </a:t>
            </a:r>
            <a:r>
              <a:rPr lang="en-US" sz="3000" b="1" spc="100" dirty="0">
                <a:solidFill>
                  <a:schemeClr val="bg1"/>
                </a:solidFill>
              </a:rPr>
              <a:t>movement</a:t>
            </a:r>
            <a:r>
              <a:rPr lang="en-US" sz="3000" b="1" spc="100" dirty="0">
                <a:solidFill>
                  <a:srgbClr val="54BC9B"/>
                </a:solidFill>
              </a:rPr>
              <a:t> sensors give information about the aircraft state. </a:t>
            </a:r>
            <a:endParaRPr lang="en-US" sz="3000" b="1" spc="100" dirty="0" smtClean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0783" y="3290039"/>
            <a:ext cx="2922433" cy="292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SENSORS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844824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spc="100" dirty="0" err="1" smtClean="0">
                <a:solidFill>
                  <a:schemeClr val="bg1"/>
                </a:solidFill>
              </a:rPr>
              <a:t>Exteroceptive</a:t>
            </a:r>
            <a:r>
              <a:rPr lang="en-US" sz="3000" b="1" spc="100" dirty="0" smtClean="0">
                <a:solidFill>
                  <a:schemeClr val="bg1"/>
                </a:solidFill>
              </a:rPr>
              <a:t> </a:t>
            </a:r>
            <a:r>
              <a:rPr lang="en-US" sz="3000" b="1" spc="100" dirty="0">
                <a:solidFill>
                  <a:srgbClr val="54BC9B"/>
                </a:solidFill>
              </a:rPr>
              <a:t>sensors deal with external information like distance measurements, while </a:t>
            </a:r>
            <a:r>
              <a:rPr lang="en-US" sz="3000" b="1" spc="100" dirty="0" err="1">
                <a:solidFill>
                  <a:schemeClr val="bg1"/>
                </a:solidFill>
              </a:rPr>
              <a:t>exproprioceptive</a:t>
            </a:r>
            <a:r>
              <a:rPr lang="en-US" sz="3000" b="1" spc="100" dirty="0">
                <a:solidFill>
                  <a:schemeClr val="bg1"/>
                </a:solidFill>
              </a:rPr>
              <a:t> </a:t>
            </a:r>
            <a:r>
              <a:rPr lang="en-US" sz="3000" b="1" spc="100" dirty="0">
                <a:solidFill>
                  <a:srgbClr val="54BC9B"/>
                </a:solidFill>
              </a:rPr>
              <a:t>ones correlate internal and external states</a:t>
            </a:r>
            <a:r>
              <a:rPr lang="en-US" sz="3000" b="1" spc="100" dirty="0" smtClean="0">
                <a:solidFill>
                  <a:srgbClr val="54BC9B"/>
                </a:solidFill>
              </a:rPr>
              <a:t>.</a:t>
            </a:r>
            <a:endParaRPr lang="en-US" sz="3000" b="1" spc="100" dirty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5371" y="3933056"/>
            <a:ext cx="2060356" cy="20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03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ACTUATORS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969321"/>
            <a:ext cx="8003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spc="100" dirty="0">
                <a:solidFill>
                  <a:srgbClr val="54BC9B"/>
                </a:solidFill>
              </a:rPr>
              <a:t>UAV actuators include digital </a:t>
            </a:r>
            <a:r>
              <a:rPr lang="en-US" sz="3000" b="1" spc="100" dirty="0">
                <a:solidFill>
                  <a:schemeClr val="bg1"/>
                </a:solidFill>
              </a:rPr>
              <a:t>electronic speed controllers</a:t>
            </a:r>
            <a:r>
              <a:rPr lang="en-US" sz="3000" b="1" spc="100" dirty="0">
                <a:solidFill>
                  <a:srgbClr val="54BC9B"/>
                </a:solidFill>
              </a:rPr>
              <a:t> (ESC), which control the RPM of the </a:t>
            </a:r>
            <a:r>
              <a:rPr lang="en-US" sz="3000" b="1" spc="100" dirty="0" smtClean="0">
                <a:solidFill>
                  <a:srgbClr val="54BC9B"/>
                </a:solidFill>
              </a:rPr>
              <a:t>motors.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7864" y="3269506"/>
            <a:ext cx="3074640" cy="3074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9447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ACTUATORS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0384" y="2707985"/>
            <a:ext cx="8003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spc="100" dirty="0" smtClean="0">
                <a:solidFill>
                  <a:srgbClr val="54BC9B"/>
                </a:solidFill>
              </a:rPr>
              <a:t>In addition, servomotors </a:t>
            </a:r>
            <a:r>
              <a:rPr lang="en-US" sz="3000" b="1" spc="100" dirty="0">
                <a:solidFill>
                  <a:srgbClr val="54BC9B"/>
                </a:solidFill>
              </a:rPr>
              <a:t>(for planes and helicopters mostly), weapons, payload actuators, LEDs and speakers.</a:t>
            </a:r>
          </a:p>
        </p:txBody>
      </p:sp>
    </p:spTree>
    <p:extLst>
      <p:ext uri="{BB962C8B-B14F-4D97-AF65-F5344CB8AC3E}">
        <p14:creationId xmlns:p14="http://schemas.microsoft.com/office/powerpoint/2010/main" xmlns="" val="15575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 smtClean="0">
                <a:solidFill>
                  <a:srgbClr val="54BC9B"/>
                </a:solidFill>
              </a:rPr>
              <a:t> 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Drone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Components</a:t>
            </a:r>
            <a:r>
              <a:rPr lang="pt-BR" sz="3000" b="1" spc="300" dirty="0">
                <a:solidFill>
                  <a:schemeClr val="bg1"/>
                </a:solidFill>
              </a:rPr>
              <a:t>: </a:t>
            </a:r>
            <a:r>
              <a:rPr lang="pt-BR" sz="3000" b="1" spc="300" dirty="0" err="1">
                <a:solidFill>
                  <a:schemeClr val="bg1"/>
                </a:solidFill>
              </a:rPr>
              <a:t>Flight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Controller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Board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xmlns="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119</Words>
  <Application>Microsoft Macintosh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33</cp:revision>
  <dcterms:created xsi:type="dcterms:W3CDTF">2017-03-08T21:43:37Z</dcterms:created>
  <dcterms:modified xsi:type="dcterms:W3CDTF">2017-09-19T20:16:56Z</dcterms:modified>
</cp:coreProperties>
</file>